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9" r:id="rId2"/>
    <p:sldId id="280" r:id="rId3"/>
    <p:sldId id="273" r:id="rId4"/>
    <p:sldId id="274" r:id="rId5"/>
    <p:sldId id="258" r:id="rId6"/>
    <p:sldId id="281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71" autoAdjust="0"/>
  </p:normalViewPr>
  <p:slideViewPr>
    <p:cSldViewPr>
      <p:cViewPr>
        <p:scale>
          <a:sx n="60" d="100"/>
          <a:sy n="60" d="100"/>
        </p:scale>
        <p:origin x="-157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830F-DFD8-4B03-8035-339A34418DD4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85F43-B5ED-4A5F-A6FE-85BFD1464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llamo ___________ Clase </a:t>
            </a:r>
            <a:r>
              <a:rPr lang="en-US" sz="4000" dirty="0" smtClean="0">
                <a:solidFill>
                  <a:srgbClr val="00B0F0"/>
                </a:solidFill>
              </a:rPr>
              <a:t>602</a:t>
            </a:r>
            <a:r>
              <a:rPr lang="en-US" sz="4000" dirty="0" smtClean="0">
                <a:solidFill>
                  <a:srgbClr val="00B0F0"/>
                </a:solidFill>
              </a:rPr>
              <a:t/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fecha es </a:t>
            </a:r>
            <a:r>
              <a:rPr lang="en-US" sz="4000" dirty="0">
                <a:solidFill>
                  <a:srgbClr val="00B0F0"/>
                </a:solidFill>
              </a:rPr>
              <a:t>2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</a:rPr>
              <a:t>de </a:t>
            </a:r>
            <a:r>
              <a:rPr lang="en-US" sz="4000" dirty="0" err="1" smtClean="0">
                <a:solidFill>
                  <a:srgbClr val="00B0F0"/>
                </a:solidFill>
              </a:rPr>
              <a:t>marzo</a:t>
            </a:r>
            <a:r>
              <a:rPr lang="en-US" sz="4000" dirty="0" smtClean="0">
                <a:solidFill>
                  <a:srgbClr val="00B0F0"/>
                </a:solidFill>
              </a:rPr>
              <a:t> del 2018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143000"/>
            <a:ext cx="9067800" cy="5867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54: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2 </a:t>
            </a:r>
            <a:r>
              <a:rPr lang="en-US" dirty="0" smtClean="0"/>
              <a:t>del MARTES?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L.O- to review for the unit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Copy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and complete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with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the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correct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family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member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los hijos de mis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tios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21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14400"/>
            <a:ext cx="9144000" cy="6019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1. </a:t>
            </a:r>
            <a:r>
              <a:rPr lang="es-ES_tradnl" smtClean="0"/>
              <a:t>En España y Latinoamérica las macotas son populares en…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zonas urbanas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zonas rurales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2. </a:t>
            </a:r>
            <a:r>
              <a:rPr lang="es-ES_tradnl" smtClean="0"/>
              <a:t>Unas mascotas exóticas son los…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perros &amp; gatos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loros &amp; llamas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3. </a:t>
            </a:r>
            <a:r>
              <a:rPr lang="es-ES_tradnl" smtClean="0"/>
              <a:t>Un animal que no tiene paciencia es…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</a:t>
            </a:r>
            <a:r>
              <a:rPr lang="es-ES_tradnl" smtClean="0"/>
              <a:t> el loro			</a:t>
            </a:r>
            <a:r>
              <a:rPr lang="es-ES_tradnl" smtClean="0">
                <a:solidFill>
                  <a:srgbClr val="0070C0"/>
                </a:solidFill>
              </a:rPr>
              <a:t>b.</a:t>
            </a:r>
            <a:r>
              <a:rPr lang="es-ES_tradnl" smtClean="0"/>
              <a:t> la llama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4. </a:t>
            </a:r>
            <a:r>
              <a:rPr lang="es-ES_tradnl" smtClean="0"/>
              <a:t>La capital de Ecuador es…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Quito	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Madrid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5. </a:t>
            </a:r>
            <a:r>
              <a:rPr lang="es-ES_tradnl" smtClean="0"/>
              <a:t>Un colegio mixto es para…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solo muchachos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muchachos y muchachas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6. </a:t>
            </a:r>
            <a:r>
              <a:rPr lang="es-ES_tradnl" smtClean="0"/>
              <a:t>El Pichincha es…..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un volcán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una montana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65985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0"/>
            <a:ext cx="8991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4000" b="1" dirty="0" smtClean="0">
                <a:solidFill>
                  <a:srgbClr val="008000"/>
                </a:solidFill>
                <a:latin typeface="+mj-lt"/>
              </a:rPr>
              <a:t>II-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 smtClean="0">
                <a:solidFill>
                  <a:srgbClr val="000000"/>
                </a:solidFill>
                <a:latin typeface="+mj-lt"/>
              </a:rPr>
              <a:t>Label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rooms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house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2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3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4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7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5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6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685800" y="3581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8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9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42672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10)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tse4.mm.bing.net/th?id=OIP.-ptjlCBQayvPRQNsTEjfdAEsC-&amp;pid=15.1&amp;P=0&amp;w=276&amp;h=1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0062"/>
            <a:ext cx="4414982" cy="25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r.photos3.fotosearch.com/bthumb/CSP/CSP990/k10574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"/>
            <a:ext cx="382183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lipartist.net » Clip Art » Village House SV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3073400" cy="307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4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6" t="-57" r="26486" b="23966"/>
          <a:stretch/>
        </p:blipFill>
        <p:spPr bwMode="auto">
          <a:xfrm>
            <a:off x="1" y="-157655"/>
            <a:ext cx="9144000" cy="701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57200"/>
            <a:ext cx="31242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1" t="16855" r="26408" b="15491"/>
          <a:stretch/>
        </p:blipFill>
        <p:spPr bwMode="auto">
          <a:xfrm>
            <a:off x="0" y="-57329"/>
            <a:ext cx="9144000" cy="680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>
                <a:solidFill>
                  <a:prstClr val="black"/>
                </a:solidFill>
              </a:rPr>
              <a:t>Copia</a:t>
            </a:r>
            <a:r>
              <a:rPr lang="en-US" sz="3600" b="1" dirty="0" smtClean="0">
                <a:solidFill>
                  <a:prstClr val="black"/>
                </a:solidFill>
              </a:rPr>
              <a:t> y </a:t>
            </a:r>
            <a:r>
              <a:rPr lang="en-US" sz="3600" b="1" dirty="0" err="1" smtClean="0">
                <a:solidFill>
                  <a:prstClr val="black"/>
                </a:solidFill>
              </a:rPr>
              <a:t>completa</a:t>
            </a:r>
            <a:r>
              <a:rPr lang="en-US" sz="3600" b="1" dirty="0" smtClean="0">
                <a:solidFill>
                  <a:prstClr val="black"/>
                </a:solidFill>
              </a:rPr>
              <a:t> con la forma </a:t>
            </a:r>
            <a:r>
              <a:rPr lang="en-US" sz="3600" b="1" dirty="0" err="1" smtClean="0">
                <a:solidFill>
                  <a:prstClr val="black"/>
                </a:solidFill>
              </a:rPr>
              <a:t>correcta</a:t>
            </a:r>
            <a:r>
              <a:rPr lang="en-US" sz="3600" b="1" dirty="0" smtClean="0">
                <a:solidFill>
                  <a:prstClr val="black"/>
                </a:solidFill>
              </a:rPr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17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686800" cy="6477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/>
              <a:t>for EXAMEN: </a:t>
            </a:r>
            <a:r>
              <a:rPr lang="en-US" dirty="0" err="1"/>
              <a:t>Capitulo</a:t>
            </a:r>
            <a:r>
              <a:rPr lang="en-US" dirty="0"/>
              <a:t> </a:t>
            </a:r>
            <a:r>
              <a:rPr lang="en-US" smtClean="0"/>
              <a:t>2 </a:t>
            </a:r>
            <a:r>
              <a:rPr lang="en-US" smtClean="0"/>
              <a:t>on TUESDAY</a:t>
            </a:r>
            <a:endParaRPr lang="en-US" dirty="0"/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7480</TotalTime>
  <Words>160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67</cp:revision>
  <cp:lastPrinted>2016-03-16T16:44:42Z</cp:lastPrinted>
  <dcterms:created xsi:type="dcterms:W3CDTF">2013-12-04T17:53:05Z</dcterms:created>
  <dcterms:modified xsi:type="dcterms:W3CDTF">2018-03-02T20:00:32Z</dcterms:modified>
</cp:coreProperties>
</file>